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embeddedFontLst>
    <p:embeddedFont>
      <p:font typeface="Poppins" panose="00000500000000000000" pitchFamily="2" charset="0"/>
      <p:regular r:id="rId4"/>
      <p:bold r:id="rId5"/>
      <p:italic r:id="rId6"/>
      <p:boldItalic r:id="rId7"/>
    </p:embeddedFont>
    <p:embeddedFont>
      <p:font typeface="Poppins Medium" panose="00000600000000000000" pitchFamily="2" charset="0"/>
      <p:regular r:id="rId8"/>
      <p:bold r:id="rId9"/>
      <p:italic r:id="rId10"/>
      <p:boldItalic r:id="rId11"/>
    </p:embeddedFont>
    <p:embeddedFont>
      <p:font typeface="Roboto" panose="020000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0" userDrawn="1">
          <p15:clr>
            <a:srgbClr val="747775"/>
          </p15:clr>
        </p15:guide>
        <p15:guide id="2" pos="157" userDrawn="1">
          <p15:clr>
            <a:srgbClr val="747775"/>
          </p15:clr>
        </p15:guide>
        <p15:guide id="3" pos="1396" userDrawn="1">
          <p15:clr>
            <a:srgbClr val="747775"/>
          </p15:clr>
        </p15:guide>
        <p15:guide id="4" pos="1541" userDrawn="1">
          <p15:clr>
            <a:srgbClr val="747775"/>
          </p15:clr>
        </p15:guide>
        <p15:guide id="5" pos="2781" userDrawn="1">
          <p15:clr>
            <a:srgbClr val="747775"/>
          </p15:clr>
        </p15:guide>
        <p15:guide id="6" pos="2925" userDrawn="1">
          <p15:clr>
            <a:srgbClr val="747775"/>
          </p15:clr>
        </p15:guide>
        <p15:guide id="7" pos="4163" userDrawn="1">
          <p15:clr>
            <a:srgbClr val="747775"/>
          </p15:clr>
        </p15:guide>
        <p15:guide id="8" orient="horz" pos="60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6F2272-D796-452D-B737-F634446DB7DB}">
  <a:tblStyle styleId="{256F2272-D796-452D-B737-F634446DB7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204" y="48"/>
      </p:cViewPr>
      <p:guideLst>
        <p:guide orient="horz" pos="160"/>
        <p:guide pos="157"/>
        <p:guide pos="1396"/>
        <p:guide pos="1541"/>
        <p:guide pos="2781"/>
        <p:guide pos="2925"/>
        <p:guide pos="4163"/>
        <p:guide orient="horz" pos="60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2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b365aff58c_6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b365aff58c_6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3787" y="1434004"/>
            <a:ext cx="6390637" cy="3953188"/>
          </a:xfrm>
          <a:prstGeom prst="rect">
            <a:avLst/>
          </a:prstGeom>
        </p:spPr>
        <p:txBody>
          <a:bodyPr spcFirstLastPara="1" wrap="square" lIns="455425" tIns="455425" rIns="455425" bIns="455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1pPr>
            <a:lvl2pPr lvl="1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2pPr>
            <a:lvl3pPr lvl="2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3pPr>
            <a:lvl4pPr lvl="3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4pPr>
            <a:lvl5pPr lvl="4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5pPr>
            <a:lvl6pPr lvl="5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6pPr>
            <a:lvl7pPr lvl="6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7pPr>
            <a:lvl8pPr lvl="7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8pPr>
            <a:lvl9pPr lvl="8" algn="ctr">
              <a:spcBef>
                <a:spcPts val="0"/>
              </a:spcBef>
              <a:spcAft>
                <a:spcPts val="0"/>
              </a:spcAft>
              <a:buSzPts val="25900"/>
              <a:buNone/>
              <a:defRPr sz="5865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3782" y="5458345"/>
            <a:ext cx="6390637" cy="1526524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3148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33782" y="4142401"/>
            <a:ext cx="6390637" cy="1621224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1pPr>
            <a:lvl2pPr lvl="1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2pPr>
            <a:lvl3pPr lvl="2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3pPr>
            <a:lvl4pPr lvl="3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4pPr>
            <a:lvl5pPr lvl="4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5pPr>
            <a:lvl6pPr lvl="5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6pPr>
            <a:lvl7pPr lvl="6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7pPr>
            <a:lvl8pPr lvl="7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8pPr>
            <a:lvl9pPr lvl="8" algn="ctr">
              <a:spcBef>
                <a:spcPts val="0"/>
              </a:spcBef>
              <a:spcAft>
                <a:spcPts val="0"/>
              </a:spcAft>
              <a:buSzPts val="17900"/>
              <a:buNone/>
              <a:defRPr sz="4054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33782" y="857090"/>
            <a:ext cx="6390637" cy="1103010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3782" y="2219595"/>
            <a:ext cx="6390637" cy="6579737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marL="103546" lvl="0" indent="-181206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207093" lvl="1" indent="-152443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310638" lvl="2" indent="-152443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414184" lvl="3" indent="-152443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517731" lvl="4" indent="-152443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621277" lvl="5" indent="-152443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724824" lvl="6" indent="-152443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828369" lvl="7" indent="-152443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931915" lvl="8" indent="-152443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33782" y="857090"/>
            <a:ext cx="6390637" cy="1103010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33782" y="2219595"/>
            <a:ext cx="3000011" cy="6579737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marL="103546" lvl="0" indent="-152443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1586"/>
            </a:lvl1pPr>
            <a:lvl2pPr marL="207093" lvl="1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2pPr>
            <a:lvl3pPr marL="310638" lvl="2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3pPr>
            <a:lvl4pPr marL="414184" lvl="3" indent="-138061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1359"/>
            </a:lvl4pPr>
            <a:lvl5pPr marL="517731" lvl="4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5pPr>
            <a:lvl6pPr marL="621277" lvl="5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6pPr>
            <a:lvl7pPr marL="724824" lvl="6" indent="-138061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1359"/>
            </a:lvl7pPr>
            <a:lvl8pPr marL="828369" lvl="7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8pPr>
            <a:lvl9pPr marL="931915" lvl="8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624395" y="2219595"/>
            <a:ext cx="3000011" cy="6579737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marL="103546" lvl="0" indent="-152443">
              <a:spcBef>
                <a:spcPts val="0"/>
              </a:spcBef>
              <a:spcAft>
                <a:spcPts val="0"/>
              </a:spcAft>
              <a:buSzPts val="7000"/>
              <a:buChar char="●"/>
              <a:defRPr sz="1586"/>
            </a:lvl1pPr>
            <a:lvl2pPr marL="207093" lvl="1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2pPr>
            <a:lvl3pPr marL="310638" lvl="2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3pPr>
            <a:lvl4pPr marL="414184" lvl="3" indent="-138061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1359"/>
            </a:lvl4pPr>
            <a:lvl5pPr marL="517731" lvl="4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5pPr>
            <a:lvl6pPr marL="621277" lvl="5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6pPr>
            <a:lvl7pPr marL="724824" lvl="6" indent="-138061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1359"/>
            </a:lvl7pPr>
            <a:lvl8pPr marL="828369" lvl="7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8pPr>
            <a:lvl9pPr marL="931915" lvl="8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33782" y="857090"/>
            <a:ext cx="6390637" cy="1103010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33781" y="1070051"/>
            <a:ext cx="2106042" cy="1455429"/>
          </a:xfrm>
          <a:prstGeom prst="rect">
            <a:avLst/>
          </a:prstGeom>
        </p:spPr>
        <p:txBody>
          <a:bodyPr spcFirstLastPara="1" wrap="square" lIns="455425" tIns="455425" rIns="455425" bIns="455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2718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33781" y="2676281"/>
            <a:ext cx="2106042" cy="6123314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marL="103546" lvl="0" indent="-138061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1359"/>
            </a:lvl1pPr>
            <a:lvl2pPr marL="207093" lvl="1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2pPr>
            <a:lvl3pPr marL="310638" lvl="2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3pPr>
            <a:lvl4pPr marL="414184" lvl="3" indent="-138061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1359"/>
            </a:lvl4pPr>
            <a:lvl5pPr marL="517731" lvl="4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5pPr>
            <a:lvl6pPr marL="621277" lvl="5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6pPr>
            <a:lvl7pPr marL="724824" lvl="6" indent="-138061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1359"/>
            </a:lvl7pPr>
            <a:lvl8pPr marL="828369" lvl="7" indent="-138061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1359"/>
            </a:lvl8pPr>
            <a:lvl9pPr marL="931915" lvl="8" indent="-138061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1359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67697" y="866961"/>
            <a:ext cx="4775989" cy="7878605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1pPr>
            <a:lvl2pPr lvl="1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2pPr>
            <a:lvl3pPr lvl="2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3pPr>
            <a:lvl4pPr lvl="3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4pPr>
            <a:lvl5pPr lvl="4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5pPr>
            <a:lvl6pPr lvl="5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6pPr>
            <a:lvl7pPr lvl="6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7pPr>
            <a:lvl8pPr lvl="7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8pPr>
            <a:lvl9pPr lvl="8">
              <a:spcBef>
                <a:spcPts val="0"/>
              </a:spcBef>
              <a:spcAft>
                <a:spcPts val="0"/>
              </a:spcAft>
              <a:buSzPts val="23900"/>
              <a:buNone/>
              <a:defRPr sz="5412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429090" y="-240"/>
            <a:ext cx="3429089" cy="990605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3164" tIns="103164" rIns="103164" bIns="10316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99130" y="2375017"/>
            <a:ext cx="3033990" cy="2854829"/>
          </a:xfrm>
          <a:prstGeom prst="rect">
            <a:avLst/>
          </a:prstGeom>
        </p:spPr>
        <p:txBody>
          <a:bodyPr spcFirstLastPara="1" wrap="square" lIns="455425" tIns="455425" rIns="455425" bIns="455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1pPr>
            <a:lvl2pPr lvl="1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2pPr>
            <a:lvl3pPr lvl="2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3pPr>
            <a:lvl4pPr lvl="3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4pPr>
            <a:lvl5pPr lvl="4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5pPr>
            <a:lvl6pPr lvl="5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6pPr>
            <a:lvl7pPr lvl="6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7pPr>
            <a:lvl8pPr lvl="7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8pPr>
            <a:lvl9pPr lvl="8" algn="ctr">
              <a:spcBef>
                <a:spcPts val="0"/>
              </a:spcBef>
              <a:spcAft>
                <a:spcPts val="0"/>
              </a:spcAft>
              <a:buSzPts val="20900"/>
              <a:buNone/>
              <a:defRPr sz="4734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99130" y="5398545"/>
            <a:ext cx="3033990" cy="2378758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2378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704721" y="1394522"/>
            <a:ext cx="2877825" cy="7116558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marL="103546" lvl="0" indent="-181206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207093" lvl="1" indent="-152443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310638" lvl="2" indent="-152443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414184" lvl="3" indent="-152443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517731" lvl="4" indent="-152443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621277" lvl="5" indent="-152443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724824" lvl="6" indent="-152443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828369" lvl="7" indent="-152443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931915" lvl="8" indent="-152443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33782" y="8147819"/>
            <a:ext cx="4499201" cy="1165357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marL="103546" lvl="0" indent="-517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33782" y="2130328"/>
            <a:ext cx="6390637" cy="3781561"/>
          </a:xfrm>
          <a:prstGeom prst="rect">
            <a:avLst/>
          </a:prstGeom>
        </p:spPr>
        <p:txBody>
          <a:bodyPr spcFirstLastPara="1" wrap="square" lIns="455425" tIns="455425" rIns="455425" bIns="455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1pPr>
            <a:lvl2pPr lvl="1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2pPr>
            <a:lvl3pPr lvl="2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3pPr>
            <a:lvl4pPr lvl="3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4pPr>
            <a:lvl5pPr lvl="4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5pPr>
            <a:lvl6pPr lvl="5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6pPr>
            <a:lvl7pPr lvl="6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7pPr>
            <a:lvl8pPr lvl="7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8pPr>
            <a:lvl9pPr lvl="8" algn="ctr">
              <a:spcBef>
                <a:spcPts val="0"/>
              </a:spcBef>
              <a:spcAft>
                <a:spcPts val="0"/>
              </a:spcAft>
              <a:buSzPts val="59800"/>
              <a:buNone/>
              <a:defRPr sz="13544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33782" y="6070987"/>
            <a:ext cx="6390637" cy="2505257"/>
          </a:xfrm>
          <a:prstGeom prst="rect">
            <a:avLst/>
          </a:prstGeom>
        </p:spPr>
        <p:txBody>
          <a:bodyPr spcFirstLastPara="1" wrap="square" lIns="455425" tIns="455425" rIns="455425" bIns="455425" anchor="t" anchorCtr="0">
            <a:normAutofit/>
          </a:bodyPr>
          <a:lstStyle>
            <a:lvl1pPr marL="103546" lvl="0" indent="-181206" algn="ctr"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marL="207093" lvl="1" indent="-152443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marL="310638" lvl="2" indent="-152443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marL="414184" lvl="3" indent="-152443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marL="517731" lvl="4" indent="-152443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marL="621277" lvl="5" indent="-152443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marL="724824" lvl="6" indent="-152443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marL="828369" lvl="7" indent="-152443" algn="ctr"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marL="931915" lvl="8" indent="-152443" algn="ctr"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3782" y="857090"/>
            <a:ext cx="6390637" cy="1103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5425" tIns="455425" rIns="455425" bIns="4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None/>
              <a:defRPr sz="13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3782" y="2219595"/>
            <a:ext cx="6390637" cy="6579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5425" tIns="455425" rIns="455425" bIns="455425" anchor="t" anchorCtr="0">
            <a:normAutofit/>
          </a:bodyPr>
          <a:lstStyle>
            <a:lvl1pPr marL="457200" lvl="0" indent="-800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Char char="●"/>
              <a:defRPr sz="9000">
                <a:solidFill>
                  <a:schemeClr val="dk2"/>
                </a:solidFill>
              </a:defRPr>
            </a:lvl1pPr>
            <a:lvl2pPr marL="914400" lvl="1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2pPr>
            <a:lvl3pPr marL="1371600" lvl="2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3pPr>
            <a:lvl4pPr marL="1828800" lvl="3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4pPr>
            <a:lvl5pPr marL="2286000" lvl="4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5pPr>
            <a:lvl6pPr marL="2743200" lvl="5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6pPr>
            <a:lvl7pPr marL="3200400" lvl="6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7pPr>
            <a:lvl8pPr marL="3657600" lvl="7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○"/>
              <a:defRPr sz="7000">
                <a:solidFill>
                  <a:schemeClr val="dk2"/>
                </a:solidFill>
              </a:defRPr>
            </a:lvl8pPr>
            <a:lvl9pPr marL="4114800" lvl="8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■"/>
              <a:defRPr sz="7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54509" y="8981060"/>
            <a:ext cx="411545" cy="758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5425" tIns="455425" rIns="455425" bIns="455425" anchor="ctr" anchorCtr="0">
            <a:normAutofit/>
          </a:bodyPr>
          <a:lstStyle>
            <a:lvl1pPr lvl="0" algn="r">
              <a:buNone/>
              <a:defRPr sz="1133">
                <a:solidFill>
                  <a:schemeClr val="dk2"/>
                </a:solidFill>
              </a:defRPr>
            </a:lvl1pPr>
            <a:lvl2pPr lvl="1" algn="r">
              <a:buNone/>
              <a:defRPr sz="1133">
                <a:solidFill>
                  <a:schemeClr val="dk2"/>
                </a:solidFill>
              </a:defRPr>
            </a:lvl2pPr>
            <a:lvl3pPr lvl="2" algn="r">
              <a:buNone/>
              <a:defRPr sz="1133">
                <a:solidFill>
                  <a:schemeClr val="dk2"/>
                </a:solidFill>
              </a:defRPr>
            </a:lvl3pPr>
            <a:lvl4pPr lvl="3" algn="r">
              <a:buNone/>
              <a:defRPr sz="1133">
                <a:solidFill>
                  <a:schemeClr val="dk2"/>
                </a:solidFill>
              </a:defRPr>
            </a:lvl4pPr>
            <a:lvl5pPr lvl="4" algn="r">
              <a:buNone/>
              <a:defRPr sz="1133">
                <a:solidFill>
                  <a:schemeClr val="dk2"/>
                </a:solidFill>
              </a:defRPr>
            </a:lvl5pPr>
            <a:lvl6pPr lvl="5" algn="r">
              <a:buNone/>
              <a:defRPr sz="1133">
                <a:solidFill>
                  <a:schemeClr val="dk2"/>
                </a:solidFill>
              </a:defRPr>
            </a:lvl6pPr>
            <a:lvl7pPr lvl="6" algn="r">
              <a:buNone/>
              <a:defRPr sz="1133">
                <a:solidFill>
                  <a:schemeClr val="dk2"/>
                </a:solidFill>
              </a:defRPr>
            </a:lvl7pPr>
            <a:lvl8pPr lvl="7" algn="r">
              <a:buNone/>
              <a:defRPr sz="1133">
                <a:solidFill>
                  <a:schemeClr val="dk2"/>
                </a:solidFill>
              </a:defRPr>
            </a:lvl8pPr>
            <a:lvl9pPr lvl="8" algn="r">
              <a:buNone/>
              <a:defRPr sz="11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1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/>
          <p:nvPr/>
        </p:nvSpPr>
        <p:spPr>
          <a:xfrm>
            <a:off x="248558" y="5181191"/>
            <a:ext cx="1967751" cy="1406973"/>
          </a:xfrm>
          <a:prstGeom prst="rect">
            <a:avLst/>
          </a:prstGeom>
          <a:solidFill>
            <a:srgbClr val="CEE2E8"/>
          </a:solidFill>
          <a:ln>
            <a:noFill/>
          </a:ln>
        </p:spPr>
        <p:txBody>
          <a:bodyPr spcFirstLastPara="1" wrap="square" lIns="20710" tIns="20710" rIns="20710" bIns="20710" anchor="ctr" anchorCtr="0">
            <a:noAutofit/>
          </a:bodyPr>
          <a:lstStyle/>
          <a:p>
            <a:pPr algn="ctr"/>
            <a:endParaRPr sz="100"/>
          </a:p>
        </p:txBody>
      </p:sp>
      <p:sp>
        <p:nvSpPr>
          <p:cNvPr id="174" name="Google Shape;174;p14"/>
          <p:cNvSpPr/>
          <p:nvPr/>
        </p:nvSpPr>
        <p:spPr>
          <a:xfrm>
            <a:off x="12" y="-4009"/>
            <a:ext cx="6858178" cy="1558675"/>
          </a:xfrm>
          <a:prstGeom prst="rect">
            <a:avLst/>
          </a:prstGeom>
          <a:solidFill>
            <a:srgbClr val="008CB5"/>
          </a:solidFill>
          <a:ln>
            <a:noFill/>
          </a:ln>
        </p:spPr>
        <p:txBody>
          <a:bodyPr spcFirstLastPara="1" wrap="square" lIns="20710" tIns="20710" rIns="20710" bIns="20710" anchor="ctr" anchorCtr="0">
            <a:noAutofit/>
          </a:bodyPr>
          <a:lstStyle/>
          <a:p>
            <a:pPr algn="ctr"/>
            <a:endParaRPr sz="100"/>
          </a:p>
        </p:txBody>
      </p:sp>
      <p:sp>
        <p:nvSpPr>
          <p:cNvPr id="175" name="Google Shape;175;p14"/>
          <p:cNvSpPr txBox="1"/>
          <p:nvPr/>
        </p:nvSpPr>
        <p:spPr>
          <a:xfrm>
            <a:off x="248558" y="2005892"/>
            <a:ext cx="1967751" cy="177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Introduction text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6" name="Google Shape;176;p14"/>
          <p:cNvSpPr txBox="1"/>
          <p:nvPr/>
        </p:nvSpPr>
        <p:spPr>
          <a:xfrm>
            <a:off x="2018536" y="244642"/>
            <a:ext cx="4638911" cy="81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135" rIns="62135" bIns="62135" anchor="ctr" anchorCtr="0">
            <a:noAutofit/>
          </a:bodyPr>
          <a:lstStyle/>
          <a:p>
            <a:pPr>
              <a:buSzPts val="8500"/>
            </a:pPr>
            <a:r>
              <a:rPr lang="en" sz="1835" b="1" dirty="0">
                <a:solidFill>
                  <a:srgbClr val="F1F1F1"/>
                </a:solidFill>
                <a:latin typeface="Poppins"/>
                <a:ea typeface="Poppins"/>
                <a:cs typeface="Poppins"/>
                <a:sym typeface="Poppins"/>
              </a:rPr>
              <a:t>HEADING HERE</a:t>
            </a:r>
            <a:endParaRPr sz="1835" b="1" dirty="0">
              <a:solidFill>
                <a:srgbClr val="F1F1F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>
              <a:buSzPts val="8500"/>
            </a:pPr>
            <a:r>
              <a:rPr lang="en" sz="1359" dirty="0">
                <a:solidFill>
                  <a:srgbClr val="F1F1F1"/>
                </a:solidFill>
                <a:latin typeface="Poppins"/>
                <a:ea typeface="Poppins"/>
                <a:cs typeface="Poppins"/>
                <a:sym typeface="Poppins"/>
              </a:rPr>
              <a:t>(Suggestion - if heading too long reduce font size)</a:t>
            </a:r>
            <a:endParaRPr sz="1359" dirty="0">
              <a:solidFill>
                <a:srgbClr val="F1F1F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7" name="Google Shape;177;p14"/>
          <p:cNvSpPr txBox="1"/>
          <p:nvPr/>
        </p:nvSpPr>
        <p:spPr>
          <a:xfrm>
            <a:off x="256141" y="6071390"/>
            <a:ext cx="1967751" cy="52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41425" rIns="103566" bIns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45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Figure 1 - Figure Title</a:t>
            </a:r>
            <a:endParaRPr sz="453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en" sz="45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Caption</a:t>
            </a:r>
            <a:endParaRPr sz="453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8" name="Google Shape;178;p14"/>
          <p:cNvSpPr txBox="1"/>
          <p:nvPr/>
        </p:nvSpPr>
        <p:spPr>
          <a:xfrm>
            <a:off x="2448211" y="2005892"/>
            <a:ext cx="1967751" cy="177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Methods text or optional figure/image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14"/>
          <p:cNvSpPr txBox="1"/>
          <p:nvPr/>
        </p:nvSpPr>
        <p:spPr>
          <a:xfrm>
            <a:off x="248558" y="6996260"/>
            <a:ext cx="1967751" cy="173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Discussion text or optional figure/image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4643893" y="6996260"/>
            <a:ext cx="1967751" cy="173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Conclusion text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14"/>
          <p:cNvSpPr txBox="1"/>
          <p:nvPr/>
        </p:nvSpPr>
        <p:spPr>
          <a:xfrm>
            <a:off x="2448211" y="4095857"/>
            <a:ext cx="1967751" cy="2535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Results text section 2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14"/>
          <p:cNvSpPr txBox="1"/>
          <p:nvPr/>
        </p:nvSpPr>
        <p:spPr>
          <a:xfrm>
            <a:off x="248558" y="4095856"/>
            <a:ext cx="1967751" cy="1085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Results text section 1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3" name="Google Shape;183;p14"/>
          <p:cNvSpPr txBox="1"/>
          <p:nvPr/>
        </p:nvSpPr>
        <p:spPr>
          <a:xfrm>
            <a:off x="1959025" y="1016863"/>
            <a:ext cx="4876632" cy="257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710" tIns="20710" rIns="20710" bIns="20710" anchor="t" anchorCtr="0">
            <a:spAutoFit/>
          </a:bodyPr>
          <a:lstStyle/>
          <a:p>
            <a:r>
              <a:rPr lang="en" sz="7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Poster Presenter</a:t>
            </a:r>
            <a:r>
              <a:rPr lang="en" sz="700" baseline="-250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r>
              <a:rPr lang="en" sz="7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, Author Two</a:t>
            </a:r>
            <a:r>
              <a:rPr lang="en" sz="700" baseline="-250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r>
              <a:rPr lang="en" sz="7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, Author Three</a:t>
            </a:r>
            <a:r>
              <a:rPr lang="en" sz="700" baseline="-250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" sz="7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, Author Four</a:t>
            </a:r>
            <a:r>
              <a:rPr lang="en" sz="700" baseline="-250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sz="700" baseline="-25000" dirty="0">
              <a:solidFill>
                <a:srgbClr val="81C2D5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en" sz="700" dirty="0">
                <a:solidFill>
                  <a:srgbClr val="81C2D5"/>
                </a:solidFill>
                <a:latin typeface="Poppins"/>
                <a:ea typeface="Poppins"/>
                <a:cs typeface="Poppins"/>
                <a:sym typeface="Poppins"/>
              </a:rPr>
              <a:t>1. Institution One, Location, Country, 2. Institution Two, Location, Country, 3. Institution Three, Location, Country</a:t>
            </a:r>
            <a:endParaRPr sz="700" dirty="0">
              <a:solidFill>
                <a:srgbClr val="81C2D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" name="Google Shape;184;p14"/>
          <p:cNvSpPr/>
          <p:nvPr/>
        </p:nvSpPr>
        <p:spPr>
          <a:xfrm>
            <a:off x="-1" y="-8459"/>
            <a:ext cx="1888671" cy="1554932"/>
          </a:xfrm>
          <a:prstGeom prst="homePlate">
            <a:avLst>
              <a:gd name="adj" fmla="val 18163"/>
            </a:avLst>
          </a:prstGeom>
          <a:solidFill>
            <a:srgbClr val="F1F1F1"/>
          </a:solidFill>
          <a:ln w="19050" cap="flat" cmpd="sng">
            <a:solidFill>
              <a:srgbClr val="F1F1F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710" tIns="20710" rIns="20710" bIns="20710" anchor="ctr" anchorCtr="0">
            <a:noAutofit/>
          </a:bodyPr>
          <a:lstStyle/>
          <a:p>
            <a:pPr algn="ctr"/>
            <a:endParaRPr sz="100" dirty="0"/>
          </a:p>
        </p:txBody>
      </p:sp>
      <p:sp>
        <p:nvSpPr>
          <p:cNvPr id="185" name="Google Shape;185;p14"/>
          <p:cNvSpPr/>
          <p:nvPr/>
        </p:nvSpPr>
        <p:spPr>
          <a:xfrm>
            <a:off x="4643893" y="4219329"/>
            <a:ext cx="1967751" cy="2368831"/>
          </a:xfrm>
          <a:prstGeom prst="rect">
            <a:avLst/>
          </a:prstGeom>
          <a:solidFill>
            <a:srgbClr val="CEE2E8"/>
          </a:solidFill>
          <a:ln>
            <a:noFill/>
          </a:ln>
        </p:spPr>
        <p:txBody>
          <a:bodyPr spcFirstLastPara="1" wrap="square" lIns="20710" tIns="20710" rIns="20710" bIns="20710" anchor="ctr" anchorCtr="0">
            <a:noAutofit/>
          </a:bodyPr>
          <a:lstStyle/>
          <a:p>
            <a:pPr algn="ctr"/>
            <a:endParaRPr sz="100"/>
          </a:p>
        </p:txBody>
      </p:sp>
      <p:sp>
        <p:nvSpPr>
          <p:cNvPr id="186" name="Google Shape;186;p14"/>
          <p:cNvSpPr/>
          <p:nvPr/>
        </p:nvSpPr>
        <p:spPr>
          <a:xfrm>
            <a:off x="0" y="8765390"/>
            <a:ext cx="6858178" cy="1140609"/>
          </a:xfrm>
          <a:prstGeom prst="rect">
            <a:avLst/>
          </a:prstGeom>
          <a:solidFill>
            <a:srgbClr val="008CB5"/>
          </a:solidFill>
          <a:ln>
            <a:noFill/>
          </a:ln>
        </p:spPr>
        <p:txBody>
          <a:bodyPr spcFirstLastPara="1" wrap="square" lIns="20710" tIns="20710" rIns="20710" bIns="20710" anchor="ctr" anchorCtr="0">
            <a:noAutofit/>
          </a:bodyPr>
          <a:lstStyle/>
          <a:p>
            <a:pPr algn="ctr"/>
            <a:endParaRPr sz="100"/>
          </a:p>
        </p:txBody>
      </p:sp>
      <p:sp>
        <p:nvSpPr>
          <p:cNvPr id="187" name="Google Shape;187;p14"/>
          <p:cNvSpPr txBox="1"/>
          <p:nvPr/>
        </p:nvSpPr>
        <p:spPr>
          <a:xfrm>
            <a:off x="248558" y="8815663"/>
            <a:ext cx="1156349" cy="257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710" tIns="20710" rIns="20710" bIns="20710" anchor="t" anchorCtr="0">
            <a:spAutoFit/>
          </a:bodyPr>
          <a:lstStyle/>
          <a:p>
            <a:r>
              <a:rPr lang="en" sz="1404">
                <a:solidFill>
                  <a:srgbClr val="F1F1F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REFERENCES</a:t>
            </a:r>
            <a:endParaRPr sz="100"/>
          </a:p>
        </p:txBody>
      </p:sp>
      <p:sp>
        <p:nvSpPr>
          <p:cNvPr id="188" name="Google Shape;188;p14"/>
          <p:cNvSpPr txBox="1"/>
          <p:nvPr/>
        </p:nvSpPr>
        <p:spPr>
          <a:xfrm>
            <a:off x="2448294" y="8890245"/>
            <a:ext cx="4160914" cy="66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710" tIns="20710" rIns="20710" bIns="2071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n" sz="544">
                <a:solidFill>
                  <a:srgbClr val="81C2D5"/>
                </a:solidFill>
                <a:latin typeface="Roboto"/>
                <a:ea typeface="Roboto"/>
                <a:cs typeface="Roboto"/>
                <a:sym typeface="Roboto"/>
              </a:rPr>
              <a:t>References/acknowledgements + optional QR code</a:t>
            </a:r>
            <a:endParaRPr sz="544">
              <a:solidFill>
                <a:srgbClr val="81C2D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4640280" y="5858670"/>
            <a:ext cx="1967751" cy="599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41425" rIns="103566" bIns="0" anchor="t" anchorCtr="0">
            <a:noAutofit/>
          </a:bodyPr>
          <a:lstStyle/>
          <a:p>
            <a:r>
              <a:rPr lang="en" sz="453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Figure 2: Title of figure</a:t>
            </a:r>
            <a:endParaRPr sz="453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en" sz="453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Caption</a:t>
            </a:r>
            <a:endParaRPr sz="453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0" name="Google Shape;190;p14"/>
          <p:cNvSpPr txBox="1"/>
          <p:nvPr/>
        </p:nvSpPr>
        <p:spPr>
          <a:xfrm>
            <a:off x="248558" y="9073694"/>
            <a:ext cx="1967751" cy="44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710" tIns="20710" rIns="20710" bIns="2071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544">
                <a:solidFill>
                  <a:srgbClr val="81C2D5"/>
                </a:solidFill>
                <a:latin typeface="Roboto"/>
                <a:ea typeface="Roboto"/>
                <a:cs typeface="Roboto"/>
                <a:sym typeface="Roboto"/>
              </a:rPr>
              <a:t>References/acknowledgements + optional QR code</a:t>
            </a:r>
            <a:endParaRPr sz="544">
              <a:solidFill>
                <a:srgbClr val="81C2D5"/>
              </a:solidFill>
            </a:endParaRPr>
          </a:p>
        </p:txBody>
      </p:sp>
      <p:sp>
        <p:nvSpPr>
          <p:cNvPr id="191" name="Google Shape;191;p14"/>
          <p:cNvSpPr txBox="1"/>
          <p:nvPr/>
        </p:nvSpPr>
        <p:spPr>
          <a:xfrm>
            <a:off x="4643893" y="2005892"/>
            <a:ext cx="1967751" cy="177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Methods text or optional figure/image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2" name="Google Shape;192;p14"/>
          <p:cNvSpPr txBox="1"/>
          <p:nvPr/>
        </p:nvSpPr>
        <p:spPr>
          <a:xfrm>
            <a:off x="2448211" y="6996260"/>
            <a:ext cx="1967751" cy="173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566" tIns="124276" rIns="0" bIns="0" anchor="t" anchorCtr="0">
            <a:noAutofit/>
          </a:bodyPr>
          <a:lstStyle/>
          <a:p>
            <a:r>
              <a:rPr lang="en" sz="544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Discussion text or optional figure/image</a:t>
            </a:r>
            <a:endParaRPr sz="544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15" name="Google Shape;215;p14"/>
          <p:cNvGrpSpPr/>
          <p:nvPr/>
        </p:nvGrpSpPr>
        <p:grpSpPr>
          <a:xfrm>
            <a:off x="218549" y="3745451"/>
            <a:ext cx="6391045" cy="414263"/>
            <a:chOff x="964800" y="16071048"/>
            <a:chExt cx="28213800" cy="1828800"/>
          </a:xfrm>
        </p:grpSpPr>
        <p:sp>
          <p:nvSpPr>
            <p:cNvPr id="216" name="Google Shape;216;p14"/>
            <p:cNvSpPr txBox="1"/>
            <p:nvPr/>
          </p:nvSpPr>
          <p:spPr>
            <a:xfrm>
              <a:off x="2427275" y="16355850"/>
              <a:ext cx="26118900" cy="1262100"/>
            </a:xfrm>
            <a:prstGeom prst="rect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103566" tIns="20710" rIns="20710" bIns="20710" anchor="ctr" anchorCtr="0">
              <a:noAutofit/>
            </a:bodyPr>
            <a:lstStyle/>
            <a:p>
              <a:r>
                <a:rPr lang="en" sz="1404">
                  <a:solidFill>
                    <a:srgbClr val="F1F1F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RESULTS</a:t>
              </a:r>
              <a:endParaRPr sz="100">
                <a:solidFill>
                  <a:srgbClr val="F1F1F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27916800" y="16355975"/>
              <a:ext cx="1261800" cy="1261800"/>
            </a:xfrm>
            <a:prstGeom prst="ellipse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20710" tIns="20710" rIns="20710" bIns="20710" anchor="ctr" anchorCtr="0">
              <a:noAutofit/>
            </a:bodyPr>
            <a:lstStyle/>
            <a:p>
              <a:pPr algn="ctr"/>
              <a:endParaRPr sz="100">
                <a:solidFill>
                  <a:srgbClr val="008CB5"/>
                </a:solidFill>
              </a:endParaRPr>
            </a:p>
          </p:txBody>
        </p:sp>
        <p:grpSp>
          <p:nvGrpSpPr>
            <p:cNvPr id="218" name="Google Shape;218;p14"/>
            <p:cNvGrpSpPr/>
            <p:nvPr/>
          </p:nvGrpSpPr>
          <p:grpSpPr>
            <a:xfrm>
              <a:off x="964800" y="16071048"/>
              <a:ext cx="1828800" cy="1828800"/>
              <a:chOff x="-9408675" y="10030575"/>
              <a:chExt cx="1828800" cy="1828800"/>
            </a:xfrm>
          </p:grpSpPr>
          <p:sp>
            <p:nvSpPr>
              <p:cNvPr id="219" name="Google Shape;219;p14"/>
              <p:cNvSpPr/>
              <p:nvPr/>
            </p:nvSpPr>
            <p:spPr>
              <a:xfrm>
                <a:off x="-9408675" y="10030575"/>
                <a:ext cx="1828800" cy="1828800"/>
              </a:xfrm>
              <a:prstGeom prst="ellipse">
                <a:avLst/>
              </a:prstGeom>
              <a:solidFill>
                <a:srgbClr val="008CB5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endParaRPr sz="100">
                  <a:solidFill>
                    <a:srgbClr val="008CB5"/>
                  </a:solidFill>
                </a:endParaRPr>
              </a:p>
            </p:txBody>
          </p:sp>
          <p:sp>
            <p:nvSpPr>
              <p:cNvPr id="220" name="Google Shape;220;p14"/>
              <p:cNvSpPr/>
              <p:nvPr/>
            </p:nvSpPr>
            <p:spPr>
              <a:xfrm>
                <a:off x="-9166425" y="10272825"/>
                <a:ext cx="1344300" cy="1344300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r>
                  <a:rPr lang="en" sz="2039" b="1">
                    <a:solidFill>
                      <a:srgbClr val="008CB5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3</a:t>
                </a:r>
                <a:endParaRPr sz="100">
                  <a:solidFill>
                    <a:srgbClr val="008CB5"/>
                  </a:solidFill>
                </a:endParaRPr>
              </a:p>
            </p:txBody>
          </p:sp>
        </p:grpSp>
      </p:grpSp>
      <p:grpSp>
        <p:nvGrpSpPr>
          <p:cNvPr id="221" name="Google Shape;221;p14"/>
          <p:cNvGrpSpPr/>
          <p:nvPr/>
        </p:nvGrpSpPr>
        <p:grpSpPr>
          <a:xfrm>
            <a:off x="218549" y="6645294"/>
            <a:ext cx="4197412" cy="414263"/>
            <a:chOff x="964800" y="28872648"/>
            <a:chExt cx="18529825" cy="1828800"/>
          </a:xfrm>
        </p:grpSpPr>
        <p:sp>
          <p:nvSpPr>
            <p:cNvPr id="222" name="Google Shape;222;p14"/>
            <p:cNvSpPr txBox="1"/>
            <p:nvPr/>
          </p:nvSpPr>
          <p:spPr>
            <a:xfrm>
              <a:off x="2427175" y="29160075"/>
              <a:ext cx="16436400" cy="1262100"/>
            </a:xfrm>
            <a:prstGeom prst="rect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103566" tIns="20710" rIns="20710" bIns="20710" anchor="ctr" anchorCtr="0">
              <a:noAutofit/>
            </a:bodyPr>
            <a:lstStyle/>
            <a:p>
              <a:pPr>
                <a:buSzPts val="1100"/>
              </a:pPr>
              <a:r>
                <a:rPr lang="en" sz="1404">
                  <a:solidFill>
                    <a:srgbClr val="F1F1F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DISCUSSION</a:t>
              </a:r>
              <a:endParaRPr sz="100">
                <a:solidFill>
                  <a:srgbClr val="F1F1F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18232825" y="29160213"/>
              <a:ext cx="1261800" cy="1261800"/>
            </a:xfrm>
            <a:prstGeom prst="ellipse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20710" tIns="20710" rIns="20710" bIns="20710" anchor="ctr" anchorCtr="0">
              <a:noAutofit/>
            </a:bodyPr>
            <a:lstStyle/>
            <a:p>
              <a:pPr algn="ctr"/>
              <a:endParaRPr sz="100">
                <a:solidFill>
                  <a:srgbClr val="008CB5"/>
                </a:solidFill>
              </a:endParaRPr>
            </a:p>
          </p:txBody>
        </p:sp>
        <p:grpSp>
          <p:nvGrpSpPr>
            <p:cNvPr id="224" name="Google Shape;224;p14"/>
            <p:cNvGrpSpPr/>
            <p:nvPr/>
          </p:nvGrpSpPr>
          <p:grpSpPr>
            <a:xfrm>
              <a:off x="964800" y="28872648"/>
              <a:ext cx="1828800" cy="1828800"/>
              <a:chOff x="-9408675" y="10030575"/>
              <a:chExt cx="1828800" cy="1828800"/>
            </a:xfrm>
          </p:grpSpPr>
          <p:sp>
            <p:nvSpPr>
              <p:cNvPr id="225" name="Google Shape;225;p14"/>
              <p:cNvSpPr/>
              <p:nvPr/>
            </p:nvSpPr>
            <p:spPr>
              <a:xfrm>
                <a:off x="-9408675" y="10030575"/>
                <a:ext cx="1828800" cy="1828800"/>
              </a:xfrm>
              <a:prstGeom prst="ellipse">
                <a:avLst/>
              </a:prstGeom>
              <a:solidFill>
                <a:srgbClr val="008CB5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endParaRPr sz="100">
                  <a:solidFill>
                    <a:srgbClr val="008CB5"/>
                  </a:solidFill>
                </a:endParaRPr>
              </a:p>
            </p:txBody>
          </p:sp>
          <p:sp>
            <p:nvSpPr>
              <p:cNvPr id="226" name="Google Shape;226;p14"/>
              <p:cNvSpPr/>
              <p:nvPr/>
            </p:nvSpPr>
            <p:spPr>
              <a:xfrm>
                <a:off x="-9166425" y="10272825"/>
                <a:ext cx="1344300" cy="1344300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r>
                  <a:rPr lang="en" sz="2039" b="1">
                    <a:solidFill>
                      <a:srgbClr val="008CB5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4</a:t>
                </a:r>
                <a:endParaRPr sz="100">
                  <a:solidFill>
                    <a:srgbClr val="008CB5"/>
                  </a:solidFill>
                </a:endParaRPr>
              </a:p>
            </p:txBody>
          </p:sp>
        </p:grpSp>
      </p:grpSp>
      <p:grpSp>
        <p:nvGrpSpPr>
          <p:cNvPr id="227" name="Google Shape;227;p14"/>
          <p:cNvGrpSpPr/>
          <p:nvPr/>
        </p:nvGrpSpPr>
        <p:grpSpPr>
          <a:xfrm>
            <a:off x="4613883" y="6645294"/>
            <a:ext cx="1997761" cy="414263"/>
            <a:chOff x="20368368" y="28872648"/>
            <a:chExt cx="8819282" cy="1828800"/>
          </a:xfrm>
        </p:grpSpPr>
        <p:sp>
          <p:nvSpPr>
            <p:cNvPr id="228" name="Google Shape;228;p14"/>
            <p:cNvSpPr/>
            <p:nvPr/>
          </p:nvSpPr>
          <p:spPr>
            <a:xfrm>
              <a:off x="27925850" y="29160213"/>
              <a:ext cx="1261800" cy="1261800"/>
            </a:xfrm>
            <a:prstGeom prst="ellipse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20710" tIns="20710" rIns="20710" bIns="20710" anchor="ctr" anchorCtr="0">
              <a:noAutofit/>
            </a:bodyPr>
            <a:lstStyle/>
            <a:p>
              <a:pPr algn="ctr"/>
              <a:endParaRPr sz="100">
                <a:solidFill>
                  <a:srgbClr val="008CB5"/>
                </a:solidFill>
              </a:endParaRPr>
            </a:p>
          </p:txBody>
        </p:sp>
        <p:sp>
          <p:nvSpPr>
            <p:cNvPr id="229" name="Google Shape;229;p14"/>
            <p:cNvSpPr txBox="1"/>
            <p:nvPr/>
          </p:nvSpPr>
          <p:spPr>
            <a:xfrm>
              <a:off x="21892250" y="29160063"/>
              <a:ext cx="6664500" cy="1262100"/>
            </a:xfrm>
            <a:prstGeom prst="rect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103566" tIns="20710" rIns="20710" bIns="20710" anchor="ctr" anchorCtr="0">
              <a:noAutofit/>
            </a:bodyPr>
            <a:lstStyle/>
            <a:p>
              <a:r>
                <a:rPr lang="en" sz="1404">
                  <a:solidFill>
                    <a:srgbClr val="F1F1F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CONCLUSION</a:t>
              </a:r>
              <a:endParaRPr sz="100">
                <a:solidFill>
                  <a:srgbClr val="F1F1F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grpSp>
          <p:nvGrpSpPr>
            <p:cNvPr id="230" name="Google Shape;230;p14"/>
            <p:cNvGrpSpPr/>
            <p:nvPr/>
          </p:nvGrpSpPr>
          <p:grpSpPr>
            <a:xfrm>
              <a:off x="20368368" y="28872648"/>
              <a:ext cx="1828800" cy="1828800"/>
              <a:chOff x="-9408675" y="12397759"/>
              <a:chExt cx="1828800" cy="1828800"/>
            </a:xfrm>
          </p:grpSpPr>
          <p:sp>
            <p:nvSpPr>
              <p:cNvPr id="231" name="Google Shape;231;p14"/>
              <p:cNvSpPr/>
              <p:nvPr/>
            </p:nvSpPr>
            <p:spPr>
              <a:xfrm>
                <a:off x="-9408675" y="12397759"/>
                <a:ext cx="1828800" cy="1828800"/>
              </a:xfrm>
              <a:prstGeom prst="ellipse">
                <a:avLst/>
              </a:prstGeom>
              <a:solidFill>
                <a:srgbClr val="008CB5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endParaRPr sz="100">
                  <a:solidFill>
                    <a:srgbClr val="008CB5"/>
                  </a:solidFill>
                </a:endParaRPr>
              </a:p>
            </p:txBody>
          </p:sp>
          <p:sp>
            <p:nvSpPr>
              <p:cNvPr id="232" name="Google Shape;232;p14"/>
              <p:cNvSpPr/>
              <p:nvPr/>
            </p:nvSpPr>
            <p:spPr>
              <a:xfrm>
                <a:off x="-9166425" y="12640009"/>
                <a:ext cx="1344300" cy="1344300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r>
                  <a:rPr lang="en" sz="2039" b="1">
                    <a:solidFill>
                      <a:srgbClr val="008CB5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5</a:t>
                </a:r>
                <a:endParaRPr sz="100">
                  <a:solidFill>
                    <a:srgbClr val="008CB5"/>
                  </a:solidFill>
                </a:endParaRPr>
              </a:p>
            </p:txBody>
          </p:sp>
        </p:grpSp>
      </p:grpSp>
      <p:grpSp>
        <p:nvGrpSpPr>
          <p:cNvPr id="233" name="Google Shape;233;p14"/>
          <p:cNvGrpSpPr/>
          <p:nvPr/>
        </p:nvGrpSpPr>
        <p:grpSpPr>
          <a:xfrm>
            <a:off x="2428643" y="1655492"/>
            <a:ext cx="4182864" cy="414263"/>
            <a:chOff x="10721448" y="6844752"/>
            <a:chExt cx="18465602" cy="1828800"/>
          </a:xfrm>
        </p:grpSpPr>
        <p:sp>
          <p:nvSpPr>
            <p:cNvPr id="234" name="Google Shape;234;p14"/>
            <p:cNvSpPr txBox="1"/>
            <p:nvPr/>
          </p:nvSpPr>
          <p:spPr>
            <a:xfrm>
              <a:off x="12178800" y="7129675"/>
              <a:ext cx="16377300" cy="1262100"/>
            </a:xfrm>
            <a:prstGeom prst="rect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103566" tIns="20710" rIns="20710" bIns="20710" anchor="ctr" anchorCtr="0">
              <a:noAutofit/>
            </a:bodyPr>
            <a:lstStyle/>
            <a:p>
              <a:r>
                <a:rPr lang="en" sz="1404">
                  <a:solidFill>
                    <a:srgbClr val="F1F1F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METHODS</a:t>
              </a:r>
              <a:endParaRPr sz="100">
                <a:solidFill>
                  <a:srgbClr val="F1F1F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grpSp>
          <p:nvGrpSpPr>
            <p:cNvPr id="235" name="Google Shape;235;p14"/>
            <p:cNvGrpSpPr/>
            <p:nvPr/>
          </p:nvGrpSpPr>
          <p:grpSpPr>
            <a:xfrm>
              <a:off x="10721448" y="6844752"/>
              <a:ext cx="1828800" cy="1828800"/>
              <a:chOff x="-9408675" y="10030575"/>
              <a:chExt cx="1828800" cy="1828800"/>
            </a:xfrm>
          </p:grpSpPr>
          <p:sp>
            <p:nvSpPr>
              <p:cNvPr id="236" name="Google Shape;236;p14"/>
              <p:cNvSpPr/>
              <p:nvPr/>
            </p:nvSpPr>
            <p:spPr>
              <a:xfrm>
                <a:off x="-9408675" y="10030575"/>
                <a:ext cx="1828800" cy="1828800"/>
              </a:xfrm>
              <a:prstGeom prst="ellipse">
                <a:avLst/>
              </a:prstGeom>
              <a:solidFill>
                <a:srgbClr val="008CB5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endParaRPr sz="100">
                  <a:solidFill>
                    <a:srgbClr val="008CB5"/>
                  </a:solidFill>
                </a:endParaRPr>
              </a:p>
            </p:txBody>
          </p:sp>
          <p:sp>
            <p:nvSpPr>
              <p:cNvPr id="237" name="Google Shape;237;p14"/>
              <p:cNvSpPr/>
              <p:nvPr/>
            </p:nvSpPr>
            <p:spPr>
              <a:xfrm>
                <a:off x="-9166425" y="10272825"/>
                <a:ext cx="1344300" cy="1344300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r>
                  <a:rPr lang="en" sz="2039" b="1">
                    <a:solidFill>
                      <a:srgbClr val="008CB5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2</a:t>
                </a:r>
                <a:endParaRPr sz="100">
                  <a:solidFill>
                    <a:srgbClr val="008CB5"/>
                  </a:solidFill>
                </a:endParaRPr>
              </a:p>
            </p:txBody>
          </p:sp>
        </p:grpSp>
        <p:sp>
          <p:nvSpPr>
            <p:cNvPr id="238" name="Google Shape;238;p14"/>
            <p:cNvSpPr/>
            <p:nvPr/>
          </p:nvSpPr>
          <p:spPr>
            <a:xfrm>
              <a:off x="27925250" y="7129825"/>
              <a:ext cx="1261800" cy="1261800"/>
            </a:xfrm>
            <a:prstGeom prst="ellipse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20710" tIns="20710" rIns="20710" bIns="20710" anchor="ctr" anchorCtr="0">
              <a:noAutofit/>
            </a:bodyPr>
            <a:lstStyle/>
            <a:p>
              <a:pPr algn="ctr"/>
              <a:endParaRPr sz="100">
                <a:solidFill>
                  <a:srgbClr val="008CB5"/>
                </a:solidFill>
              </a:endParaRPr>
            </a:p>
          </p:txBody>
        </p:sp>
      </p:grpSp>
      <p:grpSp>
        <p:nvGrpSpPr>
          <p:cNvPr id="239" name="Google Shape;239;p14"/>
          <p:cNvGrpSpPr/>
          <p:nvPr/>
        </p:nvGrpSpPr>
        <p:grpSpPr>
          <a:xfrm>
            <a:off x="218550" y="1655492"/>
            <a:ext cx="1997759" cy="414263"/>
            <a:chOff x="964800" y="6844752"/>
            <a:chExt cx="8819275" cy="1828800"/>
          </a:xfrm>
        </p:grpSpPr>
        <p:sp>
          <p:nvSpPr>
            <p:cNvPr id="240" name="Google Shape;240;p14"/>
            <p:cNvSpPr/>
            <p:nvPr/>
          </p:nvSpPr>
          <p:spPr>
            <a:xfrm>
              <a:off x="8522275" y="7129825"/>
              <a:ext cx="1261800" cy="1261800"/>
            </a:xfrm>
            <a:prstGeom prst="ellipse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20710" tIns="20710" rIns="20710" bIns="20710" anchor="ctr" anchorCtr="0">
              <a:noAutofit/>
            </a:bodyPr>
            <a:lstStyle/>
            <a:p>
              <a:pPr algn="ctr"/>
              <a:endParaRPr sz="100">
                <a:solidFill>
                  <a:srgbClr val="008CB5"/>
                </a:solidFill>
              </a:endParaRPr>
            </a:p>
          </p:txBody>
        </p:sp>
        <p:sp>
          <p:nvSpPr>
            <p:cNvPr id="241" name="Google Shape;241;p14"/>
            <p:cNvSpPr txBox="1"/>
            <p:nvPr/>
          </p:nvSpPr>
          <p:spPr>
            <a:xfrm>
              <a:off x="2427175" y="7129675"/>
              <a:ext cx="6726000" cy="1262100"/>
            </a:xfrm>
            <a:prstGeom prst="rect">
              <a:avLst/>
            </a:prstGeom>
            <a:solidFill>
              <a:srgbClr val="008CB5"/>
            </a:solidFill>
            <a:ln>
              <a:noFill/>
            </a:ln>
          </p:spPr>
          <p:txBody>
            <a:bodyPr spcFirstLastPara="1" wrap="square" lIns="103566" tIns="20710" rIns="20710" bIns="20710" anchor="ctr" anchorCtr="0">
              <a:noAutofit/>
            </a:bodyPr>
            <a:lstStyle/>
            <a:p>
              <a:r>
                <a:rPr lang="en" sz="1404">
                  <a:solidFill>
                    <a:srgbClr val="F1F1F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INTRODUCTION</a:t>
              </a:r>
              <a:endParaRPr sz="100">
                <a:solidFill>
                  <a:srgbClr val="F1F1F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grpSp>
          <p:nvGrpSpPr>
            <p:cNvPr id="242" name="Google Shape;242;p14"/>
            <p:cNvGrpSpPr/>
            <p:nvPr/>
          </p:nvGrpSpPr>
          <p:grpSpPr>
            <a:xfrm>
              <a:off x="964800" y="6844752"/>
              <a:ext cx="1828800" cy="1828800"/>
              <a:chOff x="-9408675" y="10030575"/>
              <a:chExt cx="1828800" cy="1828800"/>
            </a:xfrm>
          </p:grpSpPr>
          <p:sp>
            <p:nvSpPr>
              <p:cNvPr id="243" name="Google Shape;243;p14"/>
              <p:cNvSpPr/>
              <p:nvPr/>
            </p:nvSpPr>
            <p:spPr>
              <a:xfrm>
                <a:off x="-9408675" y="10030575"/>
                <a:ext cx="1828800" cy="1828800"/>
              </a:xfrm>
              <a:prstGeom prst="ellipse">
                <a:avLst/>
              </a:prstGeom>
              <a:solidFill>
                <a:srgbClr val="008CB5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endParaRPr sz="100">
                  <a:solidFill>
                    <a:srgbClr val="008CB5"/>
                  </a:solidFill>
                </a:endParaRPr>
              </a:p>
            </p:txBody>
          </p:sp>
          <p:sp>
            <p:nvSpPr>
              <p:cNvPr id="244" name="Google Shape;244;p14"/>
              <p:cNvSpPr/>
              <p:nvPr/>
            </p:nvSpPr>
            <p:spPr>
              <a:xfrm>
                <a:off x="-9166425" y="10272825"/>
                <a:ext cx="1344300" cy="1344300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20710" tIns="20710" rIns="20710" bIns="20710" anchor="ctr" anchorCtr="0">
                <a:noAutofit/>
              </a:bodyPr>
              <a:lstStyle/>
              <a:p>
                <a:pPr algn="ctr"/>
                <a:r>
                  <a:rPr lang="en" sz="2039" b="1">
                    <a:solidFill>
                      <a:srgbClr val="008CB5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1</a:t>
                </a:r>
                <a:endParaRPr sz="100">
                  <a:solidFill>
                    <a:srgbClr val="008CB5"/>
                  </a:solidFill>
                </a:endParaRPr>
              </a:p>
            </p:txBody>
          </p:sp>
        </p:grpSp>
      </p:grp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B4145EA6-EFF3-8101-2ED1-E30DAA7241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797" b="25689"/>
          <a:stretch/>
        </p:blipFill>
        <p:spPr>
          <a:xfrm>
            <a:off x="57825" y="362316"/>
            <a:ext cx="1631261" cy="281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2A8565-E585-345E-E592-A101B2F6504F}"/>
              </a:ext>
            </a:extLst>
          </p:cNvPr>
          <p:cNvSpPr txBox="1"/>
          <p:nvPr/>
        </p:nvSpPr>
        <p:spPr>
          <a:xfrm>
            <a:off x="11055" y="667847"/>
            <a:ext cx="2015570" cy="761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87" b="1" dirty="0">
                <a:solidFill>
                  <a:srgbClr val="008BD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The 1</a:t>
            </a:r>
            <a:r>
              <a:rPr lang="en-GB" sz="1087" b="1" baseline="30000" dirty="0">
                <a:solidFill>
                  <a:srgbClr val="008BD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st</a:t>
            </a:r>
            <a:r>
              <a:rPr lang="en-GB" sz="1087" b="1" dirty="0">
                <a:solidFill>
                  <a:srgbClr val="008BD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 Applied Energy Discovery Workshop on System integration of Hydrogen</a:t>
            </a:r>
            <a:endParaRPr lang="en-GB" sz="1087" b="1" dirty="0">
              <a:solidFill>
                <a:srgbClr val="008BD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139</Words>
  <Application>Microsoft Office PowerPoint</Application>
  <PresentationFormat>A4 Paper (210x297 mm)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Poppins Medium</vt:lpstr>
      <vt:lpstr>Roboto</vt:lpstr>
      <vt:lpstr>Poppins</vt:lpstr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Wenlong Ming</dc:creator>
  <cp:lastModifiedBy>Wenlong Ming</cp:lastModifiedBy>
  <cp:revision>2</cp:revision>
  <dcterms:modified xsi:type="dcterms:W3CDTF">2025-05-08T05:46:03Z</dcterms:modified>
</cp:coreProperties>
</file>